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9" d="100"/>
          <a:sy n="119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F5BFB-E3AA-784D-A85A-5D27DC065EAB}" type="datetimeFigureOut">
              <a:rPr lang="en-US" smtClean="0"/>
              <a:pPr/>
              <a:t>6/7/10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BA3D-1ECD-094D-A338-DA14F62F42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F5BFB-E3AA-784D-A85A-5D27DC065EAB}" type="datetimeFigureOut">
              <a:rPr lang="en-US" smtClean="0"/>
              <a:pPr/>
              <a:t>6/7/10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BA3D-1ECD-094D-A338-DA14F62F4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F5BFB-E3AA-784D-A85A-5D27DC065EAB}" type="datetimeFigureOut">
              <a:rPr lang="en-US" smtClean="0"/>
              <a:pPr/>
              <a:t>6/7/10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BA3D-1ECD-094D-A338-DA14F62F4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F5BFB-E3AA-784D-A85A-5D27DC065EAB}" type="datetimeFigureOut">
              <a:rPr lang="en-US" smtClean="0"/>
              <a:pPr/>
              <a:t>6/7/10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BA3D-1ECD-094D-A338-DA14F62F4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F5BFB-E3AA-784D-A85A-5D27DC065EAB}" type="datetimeFigureOut">
              <a:rPr lang="en-US" smtClean="0"/>
              <a:pPr/>
              <a:t>6/7/10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9F1BA3D-1ECD-094D-A338-DA14F62F4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F5BFB-E3AA-784D-A85A-5D27DC065EAB}" type="datetimeFigureOut">
              <a:rPr lang="en-US" smtClean="0"/>
              <a:pPr/>
              <a:t>6/7/10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BA3D-1ECD-094D-A338-DA14F62F4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F5BFB-E3AA-784D-A85A-5D27DC065EAB}" type="datetimeFigureOut">
              <a:rPr lang="en-US" smtClean="0"/>
              <a:pPr/>
              <a:t>6/7/10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BA3D-1ECD-094D-A338-DA14F62F4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F5BFB-E3AA-784D-A85A-5D27DC065EAB}" type="datetimeFigureOut">
              <a:rPr lang="en-US" smtClean="0"/>
              <a:pPr/>
              <a:t>6/7/10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BA3D-1ECD-094D-A338-DA14F62F4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F5BFB-E3AA-784D-A85A-5D27DC065EAB}" type="datetimeFigureOut">
              <a:rPr lang="en-US" smtClean="0"/>
              <a:pPr/>
              <a:t>6/7/10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BA3D-1ECD-094D-A338-DA14F62F4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F5BFB-E3AA-784D-A85A-5D27DC065EAB}" type="datetimeFigureOut">
              <a:rPr lang="en-US" smtClean="0"/>
              <a:pPr/>
              <a:t>6/7/10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BA3D-1ECD-094D-A338-DA14F62F4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F5BFB-E3AA-784D-A85A-5D27DC065EAB}" type="datetimeFigureOut">
              <a:rPr lang="en-US" smtClean="0"/>
              <a:pPr/>
              <a:t>6/7/10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BA3D-1ECD-094D-A338-DA14F62F4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A0F5BFB-E3AA-784D-A85A-5D27DC065EAB}" type="datetimeFigureOut">
              <a:rPr lang="en-US" smtClean="0"/>
              <a:pPr/>
              <a:t>6/7/10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9F1BA3D-1ECD-094D-A338-DA14F62F4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video" Target="file://localhost/Users/student/Music/iTunes/iTunes%20Music/Student/Student's%20Album/Magic%20GarageBand%20Song.m4a" TargetMode="External"/><Relationship Id="rId2" Type="http://schemas.openxmlformats.org/officeDocument/2006/relationships/slideLayout" Target="../slideLayouts/slideLayout7.xml"/><Relationship Id="rId3" Type="http://schemas.openxmlformats.org/officeDocument/2006/relationships/hyperlink" Target="mailto:rivalZ101@gmail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640863" y="1001015"/>
            <a:ext cx="17852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Dear Mr. </a:t>
            </a:r>
            <a:r>
              <a:rPr lang="en-US" dirty="0" err="1"/>
              <a:t>Derwin</a:t>
            </a:r>
            <a:r>
              <a:rPr lang="en-US" dirty="0"/>
              <a:t>,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0" y="1370347"/>
            <a:ext cx="4572000" cy="175432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		You are, and always will be my favorite computer teacher. I will never forget the things you taught us.  If you ever miss anyone, you know our emails are. My email is </a:t>
            </a:r>
            <a:r>
              <a:rPr lang="en-US" u="sng" dirty="0">
                <a:hlinkClick r:id="rId3"/>
              </a:rPr>
              <a:t>rivalZ101@gmail.com</a:t>
            </a:r>
            <a:r>
              <a:rPr lang="en-US" dirty="0"/>
              <a:t>. We will all miss you and have a blast in Jamaica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296733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Thank You,</a:t>
            </a:r>
          </a:p>
          <a:p>
            <a:r>
              <a:rPr lang="en-US" dirty="0"/>
              <a:t>									Jeremy</a:t>
            </a:r>
          </a:p>
        </p:txBody>
      </p:sp>
      <p:pic>
        <p:nvPicPr>
          <p:cNvPr id="5" name="Magic GarageBand Song.m4a">
            <a:hlinkClick r:id="" action="ppaction://media"/>
          </p:cNvPr>
          <p:cNvPicPr/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-250287" y="6159500"/>
            <a:ext cx="1524000" cy="6985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accel="50000" decel="5000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7" presetClass="entr" presetSubtype="0" fill="hold" grpId="0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numSld="2">
                <p:cTn id="2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6" grpId="0"/>
      <p:bldP spid="3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34</TotalTime>
  <Words>74</Words>
  <Application>Microsoft Macintosh PowerPoint</Application>
  <PresentationFormat>On-screen Show (4:3)</PresentationFormat>
  <Paragraphs>5</Paragraphs>
  <Slides>1</Slides>
  <Notes>0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Apex</vt:lpstr>
      <vt:lpstr>Slide 1</vt:lpstr>
    </vt:vector>
  </TitlesOfParts>
  <Company>Nido de Aguilas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Jeremy Betinol</cp:lastModifiedBy>
  <cp:revision>1</cp:revision>
  <dcterms:created xsi:type="dcterms:W3CDTF">2010-06-07T18:52:40Z</dcterms:created>
  <dcterms:modified xsi:type="dcterms:W3CDTF">2010-06-07T18:54:23Z</dcterms:modified>
</cp:coreProperties>
</file>